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  <p:embeddedFont>
      <p:font typeface="Sylfaen" panose="010A0502050306030303" pitchFamily="18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2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7560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Ashiana: Your Home Nearby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Priyanshu Sharma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No.: 12200974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Guide: Dr. Ridhi Kapoor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Department of Computer Science &amp; Engineering, D.A.V. University Jalandhar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Batch: 2022–2026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2651-892F-15CA-04FB-29832AD820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13795" y="2345965"/>
            <a:ext cx="3822815" cy="409944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2BC8E-95F2-AD74-7BDC-8AD315405DD5}"/>
              </a:ext>
            </a:extLst>
          </p:cNvPr>
          <p:cNvSpPr txBox="1"/>
          <p:nvPr/>
        </p:nvSpPr>
        <p:spPr>
          <a:xfrm>
            <a:off x="118115" y="692777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buNone/>
            </a:pPr>
            <a:r>
              <a:rPr lang="en-IN" sz="2400" b="1" kern="120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COMPUTER SCIENCE AND ENGINEERING</a:t>
            </a:r>
            <a:endParaRPr lang="en-IN" sz="2400" b="1" dirty="0">
              <a:solidFill>
                <a:srgbClr val="0070C0"/>
              </a:solidFill>
              <a:effectLst/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661154"/>
            <a:ext cx="7711916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Ashiana - The Future of Renting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02442" y="1990963"/>
            <a:ext cx="771191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Ashiana, a MERN-stack based renting system, marks a significant step forward in simplifying and optimising the property rental market.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2442" y="2875955"/>
            <a:ext cx="3753683" cy="2731175"/>
          </a:xfrm>
          <a:prstGeom prst="roundRect">
            <a:avLst>
              <a:gd name="adj" fmla="val 1124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48" y="2776061"/>
            <a:ext cx="245507" cy="24550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512" y="5461516"/>
            <a:ext cx="245507" cy="2455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32126" y="3205639"/>
            <a:ext cx="3094315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Efficiency &amp; Transparency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532126" y="3967758"/>
            <a:ext cx="3094315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dramatically enhances the efficiency and transparency of the rental process for all stakeholders.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0160675" y="2875955"/>
            <a:ext cx="3753683" cy="2731175"/>
          </a:xfrm>
          <a:prstGeom prst="roundRect">
            <a:avLst>
              <a:gd name="adj" fmla="val 1124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781" y="2776061"/>
            <a:ext cx="245507" cy="245507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745" y="5461516"/>
            <a:ext cx="245507" cy="24550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490359" y="3205639"/>
            <a:ext cx="29571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&amp; Flexible Design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10490359" y="3648075"/>
            <a:ext cx="3094315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secure authentication, a flexible database, and a responsive design, Ashiana offers a reliable and adaptable solution.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6202442" y="5811679"/>
            <a:ext cx="7711916" cy="1756648"/>
          </a:xfrm>
          <a:prstGeom prst="roundRect">
            <a:avLst>
              <a:gd name="adj" fmla="val 174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48" y="5711785"/>
            <a:ext cx="245507" cy="245507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745" y="7422713"/>
            <a:ext cx="245507" cy="245507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532126" y="6141363"/>
            <a:ext cx="3241834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User Interaction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6532126" y="6583799"/>
            <a:ext cx="705254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fosters seamless and effective interaction between landlords and tenants, building a more connected and trusting rental community.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7318"/>
            <a:ext cx="124757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Navigating the Unorganised Rental Market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1792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417921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675215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Disorganized 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16563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current property rental landscape often lacks structure, making it difficult for both tenants and landlords to connect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41792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417921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675215"/>
            <a:ext cx="3255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Trust Deficit for Tenants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16563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Prospective tenants frequently face challenges in finding reliable properties and trustworthy landlords, leading to uncertainty and wasted effort.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3844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738449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995743"/>
            <a:ext cx="3088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Landlord Inefficiencies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48616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Property owners struggle with manual listing management, advertising, and tenant communication, consuming valuable time and resources.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73844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738449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995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48616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critical need exists for a </a:t>
            </a: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centralised digital platform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streamline the entire renting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656034"/>
            <a:ext cx="7413069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Ashiana: Revolutionising Property Rentals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48295" y="1489591"/>
            <a:ext cx="1333380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Ashiana is a sophisticated, web-based platform designed to seamlessly connect landlords with prospective tenants, offering an intuitive and efficient rental experience.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8295" y="2290643"/>
            <a:ext cx="4321135" cy="2697004"/>
          </a:xfrm>
          <a:prstGeom prst="roundRect">
            <a:avLst>
              <a:gd name="adj" fmla="val 1030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475786"/>
            <a:ext cx="555665" cy="55566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195" y="2628543"/>
            <a:ext cx="250031" cy="2500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437" y="3216592"/>
            <a:ext cx="3950851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Effortless Property Listing &amp; Management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3437" y="3906560"/>
            <a:ext cx="3950851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Landlords can easily create, update, and manage their property listings with comprehensive details and high-quality images.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5154573" y="2290643"/>
            <a:ext cx="4321135" cy="2697004"/>
          </a:xfrm>
          <a:prstGeom prst="roundRect">
            <a:avLst>
              <a:gd name="adj" fmla="val 1030"/>
            </a:avLst>
          </a:prstGeom>
          <a:solidFill>
            <a:srgbClr val="E9ECF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15" y="2475786"/>
            <a:ext cx="555665" cy="55566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472" y="2628543"/>
            <a:ext cx="250031" cy="2500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39715" y="3216592"/>
            <a:ext cx="310931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Search &amp; Filtering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5339715" y="3617119"/>
            <a:ext cx="3950851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Tenants benefit from powerful search functionalities, allowing them to filter properties by location, price range, property type, and more.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9660850" y="2290643"/>
            <a:ext cx="4321254" cy="2697004"/>
          </a:xfrm>
          <a:prstGeom prst="roundRect">
            <a:avLst>
              <a:gd name="adj" fmla="val 1030"/>
            </a:avLst>
          </a:prstGeom>
          <a:solidFill>
            <a:srgbClr val="E9ECF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993" y="2475786"/>
            <a:ext cx="555665" cy="555665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98750" y="2628543"/>
            <a:ext cx="250031" cy="25003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45993" y="3216592"/>
            <a:ext cx="243756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Authentication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9845993" y="3617119"/>
            <a:ext cx="3950970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user registration and login ensure secure access for both landlords and tenants, protecting personal and property data.</a:t>
            </a:r>
            <a:endParaRPr lang="en-US" sz="1450" dirty="0"/>
          </a:p>
        </p:txBody>
      </p:sp>
      <p:sp>
        <p:nvSpPr>
          <p:cNvPr id="19" name="Shape 11"/>
          <p:cNvSpPr/>
          <p:nvPr/>
        </p:nvSpPr>
        <p:spPr>
          <a:xfrm>
            <a:off x="648295" y="5172789"/>
            <a:ext cx="6574274" cy="2400657"/>
          </a:xfrm>
          <a:prstGeom prst="roundRect">
            <a:avLst>
              <a:gd name="adj" fmla="val 1158"/>
            </a:avLst>
          </a:prstGeom>
          <a:solidFill>
            <a:srgbClr val="E9ECF2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7" y="5357932"/>
            <a:ext cx="555665" cy="55566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195" y="5510689"/>
            <a:ext cx="250031" cy="250031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33437" y="6098738"/>
            <a:ext cx="381631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Integrated Communication System</a:t>
            </a:r>
            <a:endParaRPr lang="en-US" sz="1800" dirty="0"/>
          </a:p>
        </p:txBody>
      </p:sp>
      <p:sp>
        <p:nvSpPr>
          <p:cNvPr id="23" name="Text 13"/>
          <p:cNvSpPr/>
          <p:nvPr/>
        </p:nvSpPr>
        <p:spPr>
          <a:xfrm>
            <a:off x="833437" y="6499265"/>
            <a:ext cx="620399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built-in messaging system facilitates direct and secure communication between interested parties, streamlining inquiries and viewings.</a:t>
            </a:r>
            <a:endParaRPr lang="en-US" sz="1450" dirty="0"/>
          </a:p>
        </p:txBody>
      </p:sp>
      <p:sp>
        <p:nvSpPr>
          <p:cNvPr id="24" name="Shape 14"/>
          <p:cNvSpPr/>
          <p:nvPr/>
        </p:nvSpPr>
        <p:spPr>
          <a:xfrm>
            <a:off x="7407712" y="5172789"/>
            <a:ext cx="6574393" cy="2400657"/>
          </a:xfrm>
          <a:prstGeom prst="roundRect">
            <a:avLst>
              <a:gd name="adj" fmla="val 1158"/>
            </a:avLst>
          </a:prstGeom>
          <a:solidFill>
            <a:srgbClr val="E9ECF2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2854" y="5357932"/>
            <a:ext cx="555665" cy="555665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5611" y="5510689"/>
            <a:ext cx="250031" cy="250031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7592854" y="6098738"/>
            <a:ext cx="284785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User Interface</a:t>
            </a:r>
            <a:endParaRPr lang="en-US" sz="1800" dirty="0"/>
          </a:p>
        </p:txBody>
      </p:sp>
      <p:sp>
        <p:nvSpPr>
          <p:cNvPr id="28" name="Text 16"/>
          <p:cNvSpPr/>
          <p:nvPr/>
        </p:nvSpPr>
        <p:spPr>
          <a:xfrm>
            <a:off x="7592854" y="6499265"/>
            <a:ext cx="6204109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is designed for optimal viewing and interaction across various devices, from desktops to mobile phones, ensuring a consistent user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8526"/>
            <a:ext cx="6270427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Core Objectives for Ashiana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87" y="1432084"/>
            <a:ext cx="1054537" cy="1552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9984" y="164294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&amp; Efficiency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89984" y="2098834"/>
            <a:ext cx="640222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provide a secure and highly efficient platform for all rental transactions, safeguarding user data and simplifying processes.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7" y="2984302"/>
            <a:ext cx="1054537" cy="1552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9984" y="3195161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Simplified Workflow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89984" y="3651052"/>
            <a:ext cx="640222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significantly streamline the property listing, searching, and renting workflows for both landlords and tenants.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587" y="4536519"/>
            <a:ext cx="1054537" cy="1552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9984" y="4747379"/>
            <a:ext cx="537602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Transparency &amp; Communication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89984" y="5203269"/>
            <a:ext cx="640222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foster clear communication and build trust by providing transparent information throughout the rental journey.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587" y="6088737"/>
            <a:ext cx="1054537" cy="15522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9984" y="6299597"/>
            <a:ext cx="341566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 &amp; Future Growth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89984" y="6755487"/>
            <a:ext cx="640222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build a robust and scalable architecture that can accommodate future features and an expanding user base.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201"/>
            <a:ext cx="87770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the Power of the MERN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638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Ashiana is built upon the MERN stack, a powerful and popular technology choice for modern web applications.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4135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MERN Stack Components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3607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 flexible NoSQL database for efficient data storage.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65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Express.js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 robust backend web framework for Node.js.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080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 declarative and efficient JavaScript library for building user interfaces.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131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 JavaScript runtime for server-side development.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18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For modern and appealing styling.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08672"/>
            <a:ext cx="35191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Benefits of MERN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3607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Everywhere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Consistent language for both frontend and backend development.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658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Enables scalable and maintainable code architecture.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970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Performance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Non-blocking I/O operations in Node.js enhance application speed.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760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Ecosystem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Access to a vast array of libraries and tools.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5811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Designed to handle increasing user loads and data volumes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050" y="465892"/>
            <a:ext cx="6111002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Ashiana's Robust System Architecture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5" y="1228249"/>
            <a:ext cx="13394769" cy="50786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81" y="4239017"/>
            <a:ext cx="3024949" cy="3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(MongoDB)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35906" y="4724688"/>
            <a:ext cx="3199724" cy="907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document store for application data and queries.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494745" y="3136590"/>
            <a:ext cx="3024948" cy="37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 (Node.js)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494745" y="3622263"/>
            <a:ext cx="3199724" cy="604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layer with Express.js routing and business logic.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164457" y="1980388"/>
            <a:ext cx="3024949" cy="37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 (React)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89683" y="2466060"/>
            <a:ext cx="3199724" cy="604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UI handling client-side logic and requests.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3050" y="6497479"/>
            <a:ext cx="1344429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Ashiana employs a classic three-tier architecture to ensure optimal performance, scalability, and maintainability.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93050" y="6959084"/>
            <a:ext cx="4368403" cy="1518047"/>
          </a:xfrm>
          <a:prstGeom prst="roundRect">
            <a:avLst>
              <a:gd name="adj" fmla="val 26790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762476" y="7128510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 (React)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62476" y="7494746"/>
            <a:ext cx="4029551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interactive and responsive user interface, handling all client-side logic and user interactions.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130879" y="6959084"/>
            <a:ext cx="4368522" cy="1518047"/>
          </a:xfrm>
          <a:prstGeom prst="roundRect">
            <a:avLst>
              <a:gd name="adj" fmla="val 26790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5300305" y="7128510"/>
            <a:ext cx="278784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 (Node.js + Express.js)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300305" y="7494746"/>
            <a:ext cx="4029670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backend layer responsible for API management, business logic, user authentication, and data processing.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9668827" y="6959084"/>
            <a:ext cx="4368522" cy="1518047"/>
          </a:xfrm>
          <a:prstGeom prst="roundRect">
            <a:avLst>
              <a:gd name="adj" fmla="val 26790"/>
            </a:avLst>
          </a:prstGeom>
          <a:solidFill>
            <a:srgbClr val="E9ECF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253" y="7128510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(MongoDB)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838253" y="7494746"/>
            <a:ext cx="4029670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NoSQL database storing all critical information, including user profiles, property listings, and messaging data.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984"/>
            <a:ext cx="106300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Ashiana User Journey: A Seamless Workflow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88287"/>
            <a:ext cx="226814" cy="2268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69632"/>
            <a:ext cx="4196358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users register, and existing users securely log in to access the platform's features.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6962" y="2488287"/>
            <a:ext cx="226814" cy="22681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2769632"/>
            <a:ext cx="4196358" cy="304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6962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Landlord Listing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16962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Landlords submit detailed information and photos for their properties, making them available for viewing.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0133" y="2488287"/>
            <a:ext cx="226814" cy="22681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769632"/>
            <a:ext cx="4196358" cy="3048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0133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Tenant Search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640133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Tenants browse listings using advanced filters (location, price, type) to find ideal properties.</a:t>
            </a:r>
            <a:endParaRPr lang="en-US" sz="17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4948238"/>
            <a:ext cx="226814" cy="226814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90" y="5252323"/>
            <a:ext cx="6407944" cy="3048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5449252"/>
            <a:ext cx="3699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Property Viewing &amp; Contact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793790" y="593967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Tenants can view comprehensive property details and use the integrated system to contact landlords directly.</a:t>
            </a:r>
            <a:endParaRPr lang="en-US" sz="17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8548" y="4948238"/>
            <a:ext cx="226814" cy="22681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8548" y="5252323"/>
            <a:ext cx="6407944" cy="3048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428548" y="5449252"/>
            <a:ext cx="3701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Operations (CRUD)</a:t>
            </a:r>
            <a:endParaRPr lang="en-US" sz="2200" dirty="0"/>
          </a:p>
        </p:txBody>
      </p:sp>
      <p:sp>
        <p:nvSpPr>
          <p:cNvPr id="22" name="Text 10"/>
          <p:cNvSpPr/>
          <p:nvPr/>
        </p:nvSpPr>
        <p:spPr>
          <a:xfrm>
            <a:off x="7428548" y="593967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Create, Read, Update, and Delete operations for listings, users, and messages are efficiently managed by the backend.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03" y="921425"/>
            <a:ext cx="6083975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Ashiana: System Implementation Details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53403" y="1633061"/>
            <a:ext cx="135235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Ashiana is developed with a focus on modern development environments and robust technologies to ensure a smooth and efficient application.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3403" y="2221944"/>
            <a:ext cx="276177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Hardware Specifications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53403" y="2676525"/>
            <a:ext cx="65689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Laptop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 standard development machine.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403" y="2984659"/>
            <a:ext cx="65689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RAM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Minimum 8GB for optimal performance during development and testing.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3403" y="3395663"/>
            <a:ext cx="253376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Software Environment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53403" y="3850243"/>
            <a:ext cx="65689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Windows 11 for a modern and compatible development experience.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3403" y="4158377"/>
            <a:ext cx="65689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Visual Studio Code, a powerful and versatile code editor.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3403" y="4466511"/>
            <a:ext cx="6568916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Management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MongoDB Atlas, a cloud-based database service for scalability and ease of use.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53403" y="5027533"/>
            <a:ext cx="65689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MERN Stack (React, Node.js, Express.js, MongoDB).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515701" y="2221944"/>
            <a:ext cx="322885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Screenshots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760540-40E6-E0BA-5833-30076F609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83" y="2676525"/>
            <a:ext cx="3388515" cy="2404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7F6821-E9E7-3DFE-F995-8494B14C25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544" y="2676525"/>
            <a:ext cx="3380897" cy="2404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87EB29-58DE-5151-CDC2-CB67C3D49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83" y="5387181"/>
            <a:ext cx="3380897" cy="2418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4744F3-E623-4E1D-10EA-525FA4B23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26" y="5387181"/>
            <a:ext cx="3388515" cy="2418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496" y="991076"/>
            <a:ext cx="7258050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Envisioning Ashiana's Future: Enhanced Features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41496" y="1609844"/>
            <a:ext cx="8061008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vision for Ashiana extends beyond the current functionalities, aiming to incorporate advanced features that will further enrich the user experience.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1496" y="2279213"/>
            <a:ext cx="8061008" cy="4959191"/>
          </a:xfrm>
          <a:prstGeom prst="roundRect">
            <a:avLst>
              <a:gd name="adj" fmla="val 468"/>
            </a:avLst>
          </a:prstGeom>
          <a:solidFill>
            <a:srgbClr val="E9ECF2"/>
          </a:solidFill>
          <a:ln/>
        </p:spPr>
      </p:sp>
      <p:sp>
        <p:nvSpPr>
          <p:cNvPr id="6" name="Shape 3"/>
          <p:cNvSpPr/>
          <p:nvPr/>
        </p:nvSpPr>
        <p:spPr>
          <a:xfrm>
            <a:off x="541496" y="2279213"/>
            <a:ext cx="8061008" cy="1123712"/>
          </a:xfrm>
          <a:prstGeom prst="roundRect">
            <a:avLst>
              <a:gd name="adj" fmla="val 2066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696158" y="2433876"/>
            <a:ext cx="272534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Gateway Integration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96158" y="2768441"/>
            <a:ext cx="77516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Securely handle rental payments and deposits directly through the platform.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41496" y="3402925"/>
            <a:ext cx="8061008" cy="1355884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Shape 7"/>
          <p:cNvSpPr/>
          <p:nvPr/>
        </p:nvSpPr>
        <p:spPr>
          <a:xfrm>
            <a:off x="541496" y="3402925"/>
            <a:ext cx="8061008" cy="22860"/>
          </a:xfrm>
          <a:prstGeom prst="roundRect">
            <a:avLst>
              <a:gd name="adj" fmla="val 101536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4378523" y="3220938"/>
            <a:ext cx="386834" cy="386834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5202" y="3317617"/>
            <a:ext cx="193358" cy="1933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96158" y="3789759"/>
            <a:ext cx="2846665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Recommendations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96158" y="4124325"/>
            <a:ext cx="77516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smart algorithms to suggest properties tailored to tenant preferences and search history.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541496" y="4758809"/>
            <a:ext cx="8061008" cy="1355884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6" name="Shape 12"/>
          <p:cNvSpPr/>
          <p:nvPr/>
        </p:nvSpPr>
        <p:spPr>
          <a:xfrm>
            <a:off x="541496" y="4758809"/>
            <a:ext cx="8061008" cy="22860"/>
          </a:xfrm>
          <a:prstGeom prst="roundRect">
            <a:avLst>
              <a:gd name="adj" fmla="val 101536"/>
            </a:avLst>
          </a:prstGeom>
          <a:solidFill>
            <a:srgbClr val="CFD2D8"/>
          </a:solidFill>
          <a:ln/>
        </p:spPr>
      </p:sp>
      <p:sp>
        <p:nvSpPr>
          <p:cNvPr id="17" name="Shape 13"/>
          <p:cNvSpPr/>
          <p:nvPr/>
        </p:nvSpPr>
        <p:spPr>
          <a:xfrm>
            <a:off x="4378523" y="4576822"/>
            <a:ext cx="386834" cy="386834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202" y="4673501"/>
            <a:ext cx="193358" cy="19335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96158" y="5145643"/>
            <a:ext cx="208418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Chat System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696158" y="5480209"/>
            <a:ext cx="77516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instant messaging between landlords and tenants for quick communication and query resolution.</a:t>
            </a:r>
            <a:endParaRPr lang="en-US" sz="1200" dirty="0"/>
          </a:p>
        </p:txBody>
      </p:sp>
      <p:sp>
        <p:nvSpPr>
          <p:cNvPr id="21" name="Shape 16"/>
          <p:cNvSpPr/>
          <p:nvPr/>
        </p:nvSpPr>
        <p:spPr>
          <a:xfrm>
            <a:off x="541496" y="6114693"/>
            <a:ext cx="8061008" cy="112371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2" name="Shape 17"/>
          <p:cNvSpPr/>
          <p:nvPr/>
        </p:nvSpPr>
        <p:spPr>
          <a:xfrm>
            <a:off x="541496" y="6114693"/>
            <a:ext cx="8061008" cy="22860"/>
          </a:xfrm>
          <a:prstGeom prst="roundRect">
            <a:avLst>
              <a:gd name="adj" fmla="val 101536"/>
            </a:avLst>
          </a:prstGeom>
          <a:solidFill>
            <a:srgbClr val="CFD2D8"/>
          </a:solidFill>
          <a:ln/>
        </p:spPr>
      </p:sp>
      <p:sp>
        <p:nvSpPr>
          <p:cNvPr id="23" name="Shape 18"/>
          <p:cNvSpPr/>
          <p:nvPr/>
        </p:nvSpPr>
        <p:spPr>
          <a:xfrm>
            <a:off x="4378523" y="5932706"/>
            <a:ext cx="386834" cy="386834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5202" y="6029385"/>
            <a:ext cx="193358" cy="19335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96158" y="6501527"/>
            <a:ext cx="193417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Filters with AI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696158" y="6836093"/>
            <a:ext cx="77516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more intelligent filtering options, potentially using AI to understand nuanced search requests.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1095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</vt:lpstr>
      <vt:lpstr>Roboto</vt:lpstr>
      <vt:lpstr>Sylfaen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Sharma SHArma</cp:lastModifiedBy>
  <cp:revision>4</cp:revision>
  <dcterms:created xsi:type="dcterms:W3CDTF">2025-12-01T08:18:07Z</dcterms:created>
  <dcterms:modified xsi:type="dcterms:W3CDTF">2025-12-01T09:20:38Z</dcterms:modified>
</cp:coreProperties>
</file>